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5" r:id="rId7"/>
    <p:sldId id="260" r:id="rId8"/>
    <p:sldId id="261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65B73-E471-5B48-9256-A7CE7477CB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/>
              <a:t>WORKOOPOLIS</a:t>
            </a:r>
            <a:br>
              <a:rPr lang="en-IN" b="1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D4809D-6C5F-634E-B96A-04BF75AA7E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b="1" dirty="0"/>
              <a:t>Overview of DevOps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047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9FE08D8-CEA0-461E-870A-02CD15D9B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B167C-A633-134F-AF33-81A023020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IN" sz="3200">
                <a:solidFill>
                  <a:schemeClr val="bg1"/>
                </a:solidFill>
              </a:rPr>
              <a:t>DevOps Ecosystem</a:t>
            </a: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2B982904-A46E-41DF-BA98-61E2300C7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7018161-547E-48F7-A0D9-272C9EA5B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390F07-464D-CA43-B3F0-1392882F5C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6938" y="1364253"/>
            <a:ext cx="6797675" cy="3772306"/>
          </a:xfrm>
        </p:spPr>
      </p:pic>
    </p:spTree>
    <p:extLst>
      <p:ext uri="{BB962C8B-B14F-4D97-AF65-F5344CB8AC3E}">
        <p14:creationId xmlns:p14="http://schemas.microsoft.com/office/powerpoint/2010/main" val="1006457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D9593-D83D-3446-86E3-A90EDBD5D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C3D84-75D8-6B42-A3A4-D29B03FAD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List down the list for tools/software for different </a:t>
            </a:r>
            <a:r>
              <a:rPr lang="en-IN" b="1" dirty="0" err="1"/>
              <a:t>devops</a:t>
            </a:r>
            <a:r>
              <a:rPr lang="en-IN" b="1" dirty="0"/>
              <a:t> life cycle.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92238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EDEC5-2D1A-624C-AE64-051F0AE71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Overview of DevOps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794A5-9BA5-684D-9431-63A07ADAC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Why DevOps</a:t>
            </a:r>
          </a:p>
          <a:p>
            <a:r>
              <a:rPr lang="en-IN" b="1" dirty="0"/>
              <a:t>What is DevOps</a:t>
            </a:r>
          </a:p>
          <a:p>
            <a:r>
              <a:rPr lang="en-IN" b="1" dirty="0"/>
              <a:t>DevOps Market Trends</a:t>
            </a:r>
          </a:p>
          <a:p>
            <a:r>
              <a:rPr lang="en-IN" b="1" dirty="0"/>
              <a:t>DevOps Engineer Skills</a:t>
            </a:r>
          </a:p>
          <a:p>
            <a:r>
              <a:rPr lang="en-IN" b="1" dirty="0"/>
              <a:t>DevOps Delivery Pipeline</a:t>
            </a:r>
          </a:p>
          <a:p>
            <a:r>
              <a:rPr lang="en-IN" b="1" dirty="0"/>
              <a:t>DevOps Ecosystem </a:t>
            </a:r>
            <a:br>
              <a:rPr lang="en-IN" b="1" dirty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89948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80633-ADF1-D14C-A6E5-51503426E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DevOps</a:t>
            </a:r>
            <a:br>
              <a:rPr lang="en-I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CB8B2-F617-CB43-99BC-BA931664F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b="1" dirty="0"/>
              <a:t>Non functional requirement.</a:t>
            </a:r>
          </a:p>
          <a:p>
            <a:r>
              <a:rPr lang="en-IN" b="1" dirty="0"/>
              <a:t>Shorter Development Cycles, Faster Innovation</a:t>
            </a:r>
          </a:p>
          <a:p>
            <a:r>
              <a:rPr lang="en-IN" b="1" dirty="0"/>
              <a:t>Reduce Implementation Failure, Reflections and Recovery Time</a:t>
            </a:r>
          </a:p>
          <a:p>
            <a:r>
              <a:rPr lang="en-IN" b="1" dirty="0"/>
              <a:t>Better Communication and Cooperation</a:t>
            </a:r>
          </a:p>
          <a:p>
            <a:r>
              <a:rPr lang="en-IN" b="1" dirty="0"/>
              <a:t>Configuration Management.</a:t>
            </a:r>
          </a:p>
          <a:p>
            <a:r>
              <a:rPr lang="en-IN" b="1" dirty="0"/>
              <a:t>Reduce Costs and IT Staff</a:t>
            </a:r>
          </a:p>
          <a:p>
            <a:r>
              <a:rPr lang="en-IN" b="1" dirty="0"/>
              <a:t>Apps stability</a:t>
            </a:r>
            <a:endParaRPr lang="en-US" b="1" dirty="0"/>
          </a:p>
          <a:p>
            <a:r>
              <a:rPr lang="en-US" b="1" dirty="0"/>
              <a:t>Create or enhance services</a:t>
            </a:r>
          </a:p>
          <a:p>
            <a:r>
              <a:rPr lang="en-US" b="1" dirty="0"/>
              <a:t>Backups</a:t>
            </a:r>
          </a:p>
          <a:p>
            <a:r>
              <a:rPr lang="en-US" b="1" dirty="0"/>
              <a:t>Upgradability.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968432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30D69-0606-844B-BEA2-2E13749E9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DevOps</a:t>
            </a:r>
            <a:br>
              <a:rPr lang="en-I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A9C8F-9D2E-0C4A-A5DF-85B5337E1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Devops</a:t>
            </a:r>
            <a:r>
              <a:rPr lang="en-US" b="1" dirty="0"/>
              <a:t> is an approach to bridge the gap between agile software development and operation.</a:t>
            </a:r>
          </a:p>
          <a:p>
            <a:r>
              <a:rPr lang="en-US" b="1" dirty="0"/>
              <a:t>It is a combination of software development and operation.</a:t>
            </a:r>
          </a:p>
          <a:p>
            <a:r>
              <a:rPr lang="en-US" b="1" dirty="0" err="1"/>
              <a:t>Devops</a:t>
            </a:r>
            <a:r>
              <a:rPr lang="en-US" b="1" dirty="0"/>
              <a:t> help organization to deploy application more frequently, while maintaining service stability and gaining the speed for necessary for more innovation.</a:t>
            </a:r>
          </a:p>
          <a:p>
            <a:r>
              <a:rPr lang="en-US" b="1" dirty="0" err="1"/>
              <a:t>Devops</a:t>
            </a:r>
            <a:r>
              <a:rPr lang="en-US" b="1" dirty="0"/>
              <a:t> is a methodology.</a:t>
            </a:r>
          </a:p>
          <a:p>
            <a:r>
              <a:rPr lang="en-US" b="1" dirty="0" err="1"/>
              <a:t>Devops</a:t>
            </a:r>
            <a:r>
              <a:rPr lang="en-US" b="1" dirty="0"/>
              <a:t> is a set of principle and practices.</a:t>
            </a:r>
          </a:p>
          <a:p>
            <a:r>
              <a:rPr lang="en-US" b="1" dirty="0"/>
              <a:t>SRE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12504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579B4-7456-AB49-9067-3B4E32F98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DevOps Overview</a:t>
            </a:r>
            <a:br>
              <a:rPr lang="en-IN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B4D2AA-B198-3546-9B3F-7B360443A7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2931" y="2133600"/>
            <a:ext cx="5687964" cy="3778250"/>
          </a:xfrm>
        </p:spPr>
      </p:pic>
    </p:spTree>
    <p:extLst>
      <p:ext uri="{BB962C8B-B14F-4D97-AF65-F5344CB8AC3E}">
        <p14:creationId xmlns:p14="http://schemas.microsoft.com/office/powerpoint/2010/main" val="3895850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0B229-627C-7542-A0FB-5B5D6E1ED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DevOps A Representative Reference Architecture</a:t>
            </a:r>
            <a:br>
              <a:rPr lang="en-IN" dirty="0"/>
            </a:b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D4FE75B-DC48-6344-9266-35EE7077D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4905" y="1730302"/>
            <a:ext cx="9501808" cy="4753846"/>
          </a:xfrm>
        </p:spPr>
      </p:pic>
    </p:spTree>
    <p:extLst>
      <p:ext uri="{BB962C8B-B14F-4D97-AF65-F5344CB8AC3E}">
        <p14:creationId xmlns:p14="http://schemas.microsoft.com/office/powerpoint/2010/main" val="1325140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DF1DA-3CB1-8E48-9450-B10D1ED27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DevOps Market Trends</a:t>
            </a:r>
            <a:br>
              <a:rPr lang="en-I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72606-6872-524E-A7E5-37D1D7A86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Automation Will Become the Primary Focus</a:t>
            </a:r>
          </a:p>
          <a:p>
            <a:r>
              <a:rPr lang="en-IN" b="1" dirty="0"/>
              <a:t>Increase in the Adoption of Microservices Architecture</a:t>
            </a:r>
          </a:p>
          <a:p>
            <a:r>
              <a:rPr lang="en-IN" b="1" dirty="0"/>
              <a:t>More Companies Are Expected to </a:t>
            </a:r>
            <a:r>
              <a:rPr lang="en-IN" b="1" dirty="0" err="1"/>
              <a:t>Opt</a:t>
            </a:r>
            <a:r>
              <a:rPr lang="en-IN" b="1" dirty="0"/>
              <a:t> for Enterprise Versions</a:t>
            </a:r>
          </a:p>
          <a:p>
            <a:r>
              <a:rPr lang="en-IN" b="1" dirty="0"/>
              <a:t>Kubernetes Is Going to Evolve Significantly</a:t>
            </a:r>
          </a:p>
          <a:p>
            <a:r>
              <a:rPr lang="en-IN" b="1" dirty="0"/>
              <a:t>Security Will Become the Primary Focus — </a:t>
            </a:r>
            <a:r>
              <a:rPr lang="en-IN" b="1" dirty="0" err="1"/>
              <a:t>DevSecOps</a:t>
            </a:r>
            <a:endParaRPr lang="en-IN" b="1" dirty="0"/>
          </a:p>
          <a:p>
            <a:r>
              <a:rPr lang="en-IN" b="1" dirty="0"/>
              <a:t>AI &amp; ML Will Foster DevOps Growth</a:t>
            </a:r>
          </a:p>
          <a:p>
            <a:endParaRPr lang="en-IN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414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3EF67-F6D4-3240-84AF-249823830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DevOps Engineer Skills</a:t>
            </a:r>
            <a:br>
              <a:rPr lang="en-I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74C2B-ADA5-9940-9460-6BBB18183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Flexibility. </a:t>
            </a:r>
          </a:p>
          <a:p>
            <a:r>
              <a:rPr lang="en-IN" b="1" dirty="0"/>
              <a:t>Security Skills. </a:t>
            </a:r>
          </a:p>
          <a:p>
            <a:r>
              <a:rPr lang="en-IN" b="1" dirty="0"/>
              <a:t>Collaboration.</a:t>
            </a:r>
          </a:p>
          <a:p>
            <a:r>
              <a:rPr lang="en-IN" b="1" dirty="0"/>
              <a:t>Scripting Skills.</a:t>
            </a:r>
          </a:p>
          <a:p>
            <a:r>
              <a:rPr lang="en-IN" b="1" dirty="0"/>
              <a:t>Decision-making.</a:t>
            </a:r>
          </a:p>
          <a:p>
            <a:r>
              <a:rPr lang="en-IN" b="1" dirty="0"/>
              <a:t>Infrastructure Knowledge.</a:t>
            </a:r>
          </a:p>
          <a:p>
            <a:r>
              <a:rPr lang="en-IN" b="1" dirty="0"/>
              <a:t>Soft Skills.</a:t>
            </a:r>
          </a:p>
        </p:txBody>
      </p:sp>
    </p:spTree>
    <p:extLst>
      <p:ext uri="{BB962C8B-B14F-4D97-AF65-F5344CB8AC3E}">
        <p14:creationId xmlns:p14="http://schemas.microsoft.com/office/powerpoint/2010/main" val="1662593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741E1-1E0A-CF45-A7E6-AE8DE844C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IN" dirty="0"/>
              <a:t>DevOps Delivery Pipeline</a:t>
            </a:r>
            <a:br>
              <a:rPr lang="en-IN" dirty="0"/>
            </a:b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7446660-3457-0542-AF96-CCA731C62F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9235" y="2133600"/>
            <a:ext cx="8675356" cy="3778250"/>
          </a:xfrm>
        </p:spPr>
      </p:pic>
    </p:spTree>
    <p:extLst>
      <p:ext uri="{BB962C8B-B14F-4D97-AF65-F5344CB8AC3E}">
        <p14:creationId xmlns:p14="http://schemas.microsoft.com/office/powerpoint/2010/main" val="3086938497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332</TotalTime>
  <Words>186</Words>
  <Application>Microsoft Macintosh PowerPoint</Application>
  <PresentationFormat>Widescreen</PresentationFormat>
  <Paragraphs>48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Wisp</vt:lpstr>
      <vt:lpstr>WORKOOPOLIS </vt:lpstr>
      <vt:lpstr>Overview of DevOps</vt:lpstr>
      <vt:lpstr>Why DevOps </vt:lpstr>
      <vt:lpstr>What is DevOps </vt:lpstr>
      <vt:lpstr>DevOps Overview </vt:lpstr>
      <vt:lpstr>DevOps A Representative Reference Architecture </vt:lpstr>
      <vt:lpstr>DevOps Market Trends </vt:lpstr>
      <vt:lpstr>DevOps Engineer Skills </vt:lpstr>
      <vt:lpstr>DevOps Delivery Pipeline </vt:lpstr>
      <vt:lpstr>DevOps Ecosystem</vt:lpstr>
      <vt:lpstr>Assignment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of DevOps </dc:title>
  <dc:creator>Sudhir Thakur</dc:creator>
  <cp:lastModifiedBy>Sudhir Thakur</cp:lastModifiedBy>
  <cp:revision>32</cp:revision>
  <dcterms:created xsi:type="dcterms:W3CDTF">2019-10-12T03:48:07Z</dcterms:created>
  <dcterms:modified xsi:type="dcterms:W3CDTF">2019-10-13T05:08:47Z</dcterms:modified>
</cp:coreProperties>
</file>